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16"/>
  </p:notesMasterIdLst>
  <p:sldIdLst>
    <p:sldId id="257" r:id="rId6"/>
    <p:sldId id="288" r:id="rId7"/>
    <p:sldId id="319" r:id="rId8"/>
    <p:sldId id="427" r:id="rId9"/>
    <p:sldId id="428" r:id="rId10"/>
    <p:sldId id="429" r:id="rId11"/>
    <p:sldId id="430" r:id="rId12"/>
    <p:sldId id="431" r:id="rId13"/>
    <p:sldId id="441" r:id="rId14"/>
    <p:sldId id="426" r:id="rId15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5" autoAdjust="0"/>
    <p:restoredTop sz="94660" autoAdjust="0"/>
  </p:normalViewPr>
  <p:slideViewPr>
    <p:cSldViewPr>
      <p:cViewPr varScale="1">
        <p:scale>
          <a:sx n="96" d="100"/>
          <a:sy n="96" d="100"/>
        </p:scale>
        <p:origin x="-448" y="-120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7/29/15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the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/>
              <a:t>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Player Appearance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limited options in Studio UI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Manual customization with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" y="2663825"/>
            <a:ext cx="8102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Customization of Player Appearance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what you would like to change</a:t>
            </a:r>
          </a:p>
          <a:p>
            <a:r>
              <a:rPr lang="en-US" dirty="0" smtClean="0"/>
              <a:t>Determine appropriate CSS selector for the element you wish to change</a:t>
            </a:r>
          </a:p>
          <a:p>
            <a:r>
              <a:rPr lang="en-US" dirty="0" smtClean="0"/>
              <a:t>Create and apply the 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play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big-play-butto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581" y="1444625"/>
            <a:ext cx="6197713" cy="8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88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Element Selector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9570235" cy="6848735"/>
          </a:xfrm>
        </p:spPr>
        <p:txBody>
          <a:bodyPr/>
          <a:lstStyle/>
          <a:p>
            <a:r>
              <a:rPr lang="en-US" dirty="0" smtClean="0"/>
              <a:t>In Chrome, right-click on fullscreen button</a:t>
            </a:r>
          </a:p>
          <a:p>
            <a:r>
              <a:rPr lang="en-US" dirty="0" smtClean="0"/>
              <a:t>Inspect element</a:t>
            </a:r>
          </a:p>
          <a:p>
            <a:r>
              <a:rPr lang="en-US" dirty="0" smtClean="0"/>
              <a:t>Look at "path" in Development Tools</a:t>
            </a:r>
          </a:p>
          <a:p>
            <a:r>
              <a:rPr lang="en-US" dirty="0" smtClean="0"/>
              <a:t>Translate into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 descr="full-screen-sty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25" y="1612900"/>
            <a:ext cx="7873756" cy="79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94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1: </a:t>
            </a:r>
            <a:r>
              <a:rPr lang="en-US" dirty="0" smtClean="0"/>
              <a:t>Customizing the Big Play Button with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6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9083</TotalTime>
  <Words>165</Words>
  <Application>Microsoft Macintosh PowerPoint</Application>
  <PresentationFormat>Custom</PresentationFormat>
  <Paragraphs>42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Customizing the Brightcove Player</vt:lpstr>
      <vt:lpstr>Introducing the Course</vt:lpstr>
      <vt:lpstr>Customizing Player Appearance</vt:lpstr>
      <vt:lpstr>Customization Approaches</vt:lpstr>
      <vt:lpstr>Steps for Customization of Player Appearance </vt:lpstr>
      <vt:lpstr>Determine Element Selector – Example 1</vt:lpstr>
      <vt:lpstr>Determine Element Selector – Example 2</vt:lpstr>
      <vt:lpstr>Demo 1: Customizing the Big Play Button with CSS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85</cp:revision>
  <dcterms:created xsi:type="dcterms:W3CDTF">2014-09-13T21:02:55Z</dcterms:created>
  <dcterms:modified xsi:type="dcterms:W3CDTF">2015-07-29T13:54:41Z</dcterms:modified>
</cp:coreProperties>
</file>